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01_365C2EA1.xml" ContentType="application/vnd.ms-powerpoint.comments+xml"/>
  <Override PartName="/ppt/notesSlides/notesSlide2.xml" ContentType="application/vnd.openxmlformats-officedocument.presentationml.notesSlide+xml"/>
  <Override PartName="/ppt/comments/modernComment_102_81462B6A.xml" ContentType="application/vnd.ms-powerpoint.comments+xml"/>
  <Override PartName="/ppt/notesSlides/notesSlide3.xml" ContentType="application/vnd.openxmlformats-officedocument.presentationml.notesSlide+xml"/>
  <Override PartName="/ppt/comments/modernComment_103_D464CEB7.xml" ContentType="application/vnd.ms-powerpoint.comments+xml"/>
  <Override PartName="/ppt/comments/modernComment_104_7F748D03.xml" ContentType="application/vnd.ms-powerpoint.comments+xml"/>
  <Override PartName="/ppt/comments/modernComment_108_70E17CC4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3" r:id="rId9"/>
  </p:sldIdLst>
  <p:sldSz cx="12192000" cy="6858000"/>
  <p:notesSz cx="6858000" cy="9144000"/>
  <p:defaultTextStyle>
    <a:defPPr>
      <a:defRPr lang="en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" userDrawn="1">
          <p15:clr>
            <a:srgbClr val="A4A3A4"/>
          </p15:clr>
        </p15:guide>
        <p15:guide id="2" pos="27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F076725-665D-B349-30D7-73B586002F01}" name="Phuong LamNgoMinh" initials="PL" userId="32a60250915c7710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EEE0"/>
    <a:srgbClr val="FED26E"/>
    <a:srgbClr val="715092"/>
    <a:srgbClr val="E96851"/>
    <a:srgbClr val="4BC1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97C529-5836-FB4E-ADB5-180D5E03E634}" v="36" dt="2026-09-01T14:00:32.3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3"/>
    <p:restoredTop sz="79662"/>
  </p:normalViewPr>
  <p:slideViewPr>
    <p:cSldViewPr snapToGrid="0">
      <p:cViewPr varScale="1">
        <p:scale>
          <a:sx n="79" d="100"/>
          <a:sy n="79" d="100"/>
        </p:scale>
        <p:origin x="752" y="200"/>
      </p:cViewPr>
      <p:guideLst>
        <p:guide orient="horz" pos="323"/>
        <p:guide pos="2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uong LamNgoMinh" userId="32a60250915c7710" providerId="LiveId" clId="{3584F6C4-3190-50FD-9B3A-5ED93111550D}"/>
    <pc:docChg chg="undo custSel addSld modSld">
      <pc:chgData name="Phuong LamNgoMinh" userId="32a60250915c7710" providerId="LiveId" clId="{3584F6C4-3190-50FD-9B3A-5ED93111550D}" dt="2026-09-01T14:00:32.359" v="1226" actId="14826"/>
      <pc:docMkLst>
        <pc:docMk/>
      </pc:docMkLst>
      <pc:sldChg chg="addSp modSp mod">
        <pc:chgData name="Phuong LamNgoMinh" userId="32a60250915c7710" providerId="LiveId" clId="{3584F6C4-3190-50FD-9B3A-5ED93111550D}" dt="2026-08-31T14:01:14.124" v="171" actId="1037"/>
        <pc:sldMkLst>
          <pc:docMk/>
          <pc:sldMk cId="598875907" sldId="256"/>
        </pc:sldMkLst>
        <pc:spChg chg="mod">
          <ac:chgData name="Phuong LamNgoMinh" userId="32a60250915c7710" providerId="LiveId" clId="{3584F6C4-3190-50FD-9B3A-5ED93111550D}" dt="2026-08-31T14:00:41.773" v="130"/>
          <ac:spMkLst>
            <pc:docMk/>
            <pc:sldMk cId="598875907" sldId="256"/>
            <ac:spMk id="2" creationId="{C716B256-31AB-B8C3-C163-E9F69DF7C632}"/>
          </ac:spMkLst>
        </pc:spChg>
        <pc:spChg chg="mod">
          <ac:chgData name="Phuong LamNgoMinh" userId="32a60250915c7710" providerId="LiveId" clId="{3584F6C4-3190-50FD-9B3A-5ED93111550D}" dt="2026-08-31T14:01:14.124" v="171" actId="1037"/>
          <ac:spMkLst>
            <pc:docMk/>
            <pc:sldMk cId="598875907" sldId="256"/>
            <ac:spMk id="10" creationId="{426C7FF3-4615-52A4-23B4-108C8F579698}"/>
          </ac:spMkLst>
        </pc:spChg>
        <pc:picChg chg="add mod">
          <ac:chgData name="Phuong LamNgoMinh" userId="32a60250915c7710" providerId="LiveId" clId="{3584F6C4-3190-50FD-9B3A-5ED93111550D}" dt="2026-08-31T14:01:01.133" v="134" actId="14100"/>
          <ac:picMkLst>
            <pc:docMk/>
            <pc:sldMk cId="598875907" sldId="256"/>
            <ac:picMk id="4" creationId="{FB7B05A7-8B06-CBF1-0C16-B290E5F3881F}"/>
          </ac:picMkLst>
        </pc:picChg>
      </pc:sldChg>
      <pc:sldChg chg="addSp delSp modSp mod">
        <pc:chgData name="Phuong LamNgoMinh" userId="32a60250915c7710" providerId="LiveId" clId="{3584F6C4-3190-50FD-9B3A-5ED93111550D}" dt="2026-08-31T14:53:31.118" v="1221" actId="1038"/>
        <pc:sldMkLst>
          <pc:docMk/>
          <pc:sldMk cId="912010913" sldId="257"/>
        </pc:sldMkLst>
        <pc:spChg chg="mod">
          <ac:chgData name="Phuong LamNgoMinh" userId="32a60250915c7710" providerId="LiveId" clId="{3584F6C4-3190-50FD-9B3A-5ED93111550D}" dt="2026-08-31T14:53:31.118" v="1221" actId="1038"/>
          <ac:spMkLst>
            <pc:docMk/>
            <pc:sldMk cId="912010913" sldId="257"/>
            <ac:spMk id="2" creationId="{714E06B1-D881-4D12-B683-FBFEBFB32080}"/>
          </ac:spMkLst>
        </pc:spChg>
        <pc:spChg chg="mod">
          <ac:chgData name="Phuong LamNgoMinh" userId="32a60250915c7710" providerId="LiveId" clId="{3584F6C4-3190-50FD-9B3A-5ED93111550D}" dt="2026-08-31T14:02:41.896" v="185" actId="20577"/>
          <ac:spMkLst>
            <pc:docMk/>
            <pc:sldMk cId="912010913" sldId="257"/>
            <ac:spMk id="4" creationId="{2ED1CE54-224E-1040-7D92-4B3ED4573BEB}"/>
          </ac:spMkLst>
        </pc:spChg>
        <pc:spChg chg="add del mod">
          <ac:chgData name="Phuong LamNgoMinh" userId="32a60250915c7710" providerId="LiveId" clId="{3584F6C4-3190-50FD-9B3A-5ED93111550D}" dt="2026-08-31T12:43:15.758" v="27" actId="931"/>
          <ac:spMkLst>
            <pc:docMk/>
            <pc:sldMk cId="912010913" sldId="257"/>
            <ac:spMk id="5" creationId="{35297CD4-6483-48C3-1157-8D583574AB19}"/>
          </ac:spMkLst>
        </pc:spChg>
        <pc:picChg chg="add mod ord modCrop">
          <ac:chgData name="Phuong LamNgoMinh" userId="32a60250915c7710" providerId="LiveId" clId="{3584F6C4-3190-50FD-9B3A-5ED93111550D}" dt="2026-08-31T12:43:47.864" v="36" actId="167"/>
          <ac:picMkLst>
            <pc:docMk/>
            <pc:sldMk cId="912010913" sldId="257"/>
            <ac:picMk id="7" creationId="{063DDF51-E1E5-9579-87C0-EACE616CF48D}"/>
          </ac:picMkLst>
        </pc:picChg>
        <pc:picChg chg="del mod">
          <ac:chgData name="Phuong LamNgoMinh" userId="32a60250915c7710" providerId="LiveId" clId="{3584F6C4-3190-50FD-9B3A-5ED93111550D}" dt="2026-08-31T12:42:09.104" v="26" actId="478"/>
          <ac:picMkLst>
            <pc:docMk/>
            <pc:sldMk cId="912010913" sldId="257"/>
            <ac:picMk id="11" creationId="{E41DFA50-C8AA-849F-7F10-68D0EAB658F9}"/>
          </ac:picMkLst>
        </pc:picChg>
      </pc:sldChg>
      <pc:sldChg chg="delSp modSp mod">
        <pc:chgData name="Phuong LamNgoMinh" userId="32a60250915c7710" providerId="LiveId" clId="{3584F6C4-3190-50FD-9B3A-5ED93111550D}" dt="2026-08-31T14:53:26.310" v="1215" actId="1038"/>
        <pc:sldMkLst>
          <pc:docMk/>
          <pc:sldMk cId="2168859498" sldId="258"/>
        </pc:sldMkLst>
        <pc:spChg chg="mod">
          <ac:chgData name="Phuong LamNgoMinh" userId="32a60250915c7710" providerId="LiveId" clId="{3584F6C4-3190-50FD-9B3A-5ED93111550D}" dt="2026-08-31T14:53:26.310" v="1215" actId="1038"/>
          <ac:spMkLst>
            <pc:docMk/>
            <pc:sldMk cId="2168859498" sldId="258"/>
            <ac:spMk id="2" creationId="{66039703-C755-28A8-41D3-16C00271B51C}"/>
          </ac:spMkLst>
        </pc:spChg>
        <pc:spChg chg="mod">
          <ac:chgData name="Phuong LamNgoMinh" userId="32a60250915c7710" providerId="LiveId" clId="{3584F6C4-3190-50FD-9B3A-5ED93111550D}" dt="2026-08-31T14:03:48.605" v="227" actId="20577"/>
          <ac:spMkLst>
            <pc:docMk/>
            <pc:sldMk cId="2168859498" sldId="258"/>
            <ac:spMk id="7" creationId="{4A602649-2B5E-C4F1-78DE-77E364BF70B2}"/>
          </ac:spMkLst>
        </pc:spChg>
        <pc:spChg chg="mod">
          <ac:chgData name="Phuong LamNgoMinh" userId="32a60250915c7710" providerId="LiveId" clId="{3584F6C4-3190-50FD-9B3A-5ED93111550D}" dt="2026-08-31T14:05:03.395" v="237" actId="14100"/>
          <ac:spMkLst>
            <pc:docMk/>
            <pc:sldMk cId="2168859498" sldId="258"/>
            <ac:spMk id="8" creationId="{BB5F441A-FE8C-299E-897A-D27DEF998244}"/>
          </ac:spMkLst>
        </pc:spChg>
        <pc:spChg chg="mod">
          <ac:chgData name="Phuong LamNgoMinh" userId="32a60250915c7710" providerId="LiveId" clId="{3584F6C4-3190-50FD-9B3A-5ED93111550D}" dt="2026-08-31T14:05:00.179" v="236" actId="14100"/>
          <ac:spMkLst>
            <pc:docMk/>
            <pc:sldMk cId="2168859498" sldId="258"/>
            <ac:spMk id="11" creationId="{11B616EC-B5FB-FCB5-9EBD-7258D55B186F}"/>
          </ac:spMkLst>
        </pc:spChg>
        <pc:spChg chg="mod">
          <ac:chgData name="Phuong LamNgoMinh" userId="32a60250915c7710" providerId="LiveId" clId="{3584F6C4-3190-50FD-9B3A-5ED93111550D}" dt="2026-08-31T14:05:27.464" v="248" actId="20577"/>
          <ac:spMkLst>
            <pc:docMk/>
            <pc:sldMk cId="2168859498" sldId="258"/>
            <ac:spMk id="12" creationId="{F60A2EB5-6835-A45E-CCE3-5C9ED45FFE8C}"/>
          </ac:spMkLst>
        </pc:spChg>
        <pc:spChg chg="mod">
          <ac:chgData name="Phuong LamNgoMinh" userId="32a60250915c7710" providerId="LiveId" clId="{3584F6C4-3190-50FD-9B3A-5ED93111550D}" dt="2026-08-31T14:05:32.440" v="254" actId="20577"/>
          <ac:spMkLst>
            <pc:docMk/>
            <pc:sldMk cId="2168859498" sldId="258"/>
            <ac:spMk id="13" creationId="{61792983-5E79-91D8-3D06-28D7FF1CD1F5}"/>
          </ac:spMkLst>
        </pc:spChg>
        <pc:spChg chg="mod">
          <ac:chgData name="Phuong LamNgoMinh" userId="32a60250915c7710" providerId="LiveId" clId="{3584F6C4-3190-50FD-9B3A-5ED93111550D}" dt="2026-08-31T14:05:13.969" v="240" actId="1076"/>
          <ac:spMkLst>
            <pc:docMk/>
            <pc:sldMk cId="2168859498" sldId="258"/>
            <ac:spMk id="25" creationId="{90EA0339-5330-F06B-6355-FB8BDBD5F1DC}"/>
          </ac:spMkLst>
        </pc:spChg>
        <pc:spChg chg="mod">
          <ac:chgData name="Phuong LamNgoMinh" userId="32a60250915c7710" providerId="LiveId" clId="{3584F6C4-3190-50FD-9B3A-5ED93111550D}" dt="2026-08-31T14:05:13.969" v="240" actId="1076"/>
          <ac:spMkLst>
            <pc:docMk/>
            <pc:sldMk cId="2168859498" sldId="258"/>
            <ac:spMk id="32" creationId="{96A2B3E2-F088-7036-A43B-A08D9F4CA5F7}"/>
          </ac:spMkLst>
        </pc:spChg>
        <pc:spChg chg="mod">
          <ac:chgData name="Phuong LamNgoMinh" userId="32a60250915c7710" providerId="LiveId" clId="{3584F6C4-3190-50FD-9B3A-5ED93111550D}" dt="2026-08-31T14:05:13.969" v="240" actId="1076"/>
          <ac:spMkLst>
            <pc:docMk/>
            <pc:sldMk cId="2168859498" sldId="258"/>
            <ac:spMk id="33" creationId="{658B50B9-EF56-0129-6498-A50A3B80602F}"/>
          </ac:spMkLst>
        </pc:spChg>
        <pc:spChg chg="mod">
          <ac:chgData name="Phuong LamNgoMinh" userId="32a60250915c7710" providerId="LiveId" clId="{3584F6C4-3190-50FD-9B3A-5ED93111550D}" dt="2026-08-31T14:06:14.094" v="292" actId="20577"/>
          <ac:spMkLst>
            <pc:docMk/>
            <pc:sldMk cId="2168859498" sldId="258"/>
            <ac:spMk id="34" creationId="{36DBE2FE-17A9-204B-A3AB-DD868FA58DB8}"/>
          </ac:spMkLst>
        </pc:spChg>
        <pc:spChg chg="del">
          <ac:chgData name="Phuong LamNgoMinh" userId="32a60250915c7710" providerId="LiveId" clId="{3584F6C4-3190-50FD-9B3A-5ED93111550D}" dt="2026-08-31T12:36:26.395" v="13" actId="478"/>
          <ac:spMkLst>
            <pc:docMk/>
            <pc:sldMk cId="2168859498" sldId="258"/>
            <ac:spMk id="38" creationId="{ED1E9263-E395-E47E-E3DC-98BB7B8C497A}"/>
          </ac:spMkLst>
        </pc:spChg>
        <pc:picChg chg="mod modCrop">
          <ac:chgData name="Phuong LamNgoMinh" userId="32a60250915c7710" providerId="LiveId" clId="{3584F6C4-3190-50FD-9B3A-5ED93111550D}" dt="2026-08-31T12:41:42.681" v="25" actId="732"/>
          <ac:picMkLst>
            <pc:docMk/>
            <pc:sldMk cId="2168859498" sldId="258"/>
            <ac:picMk id="30" creationId="{B2E795CE-7D08-D7F1-1F35-4592C5E3DD2C}"/>
          </ac:picMkLst>
        </pc:picChg>
        <pc:picChg chg="mod modCrop">
          <ac:chgData name="Phuong LamNgoMinh" userId="32a60250915c7710" providerId="LiveId" clId="{3584F6C4-3190-50FD-9B3A-5ED93111550D}" dt="2026-08-31T12:36:29.533" v="14" actId="1076"/>
          <ac:picMkLst>
            <pc:docMk/>
            <pc:sldMk cId="2168859498" sldId="258"/>
            <ac:picMk id="36" creationId="{CAC9826C-8364-D92E-ABB0-A2D6391CBEE7}"/>
          </ac:picMkLst>
        </pc:picChg>
      </pc:sldChg>
      <pc:sldChg chg="modSp mod">
        <pc:chgData name="Phuong LamNgoMinh" userId="32a60250915c7710" providerId="LiveId" clId="{3584F6C4-3190-50FD-9B3A-5ED93111550D}" dt="2026-09-01T14:00:32.359" v="1226" actId="14826"/>
        <pc:sldMkLst>
          <pc:docMk/>
          <pc:sldMk cId="3563376311" sldId="259"/>
        </pc:sldMkLst>
        <pc:picChg chg="mod modCrop">
          <ac:chgData name="Phuong LamNgoMinh" userId="32a60250915c7710" providerId="LiveId" clId="{3584F6C4-3190-50FD-9B3A-5ED93111550D}" dt="2026-09-01T14:00:32.359" v="1226" actId="14826"/>
          <ac:picMkLst>
            <pc:docMk/>
            <pc:sldMk cId="3563376311" sldId="259"/>
            <ac:picMk id="23" creationId="{7FFD93C7-8AC2-9C7A-CE30-7EC6228F1E98}"/>
          </ac:picMkLst>
        </pc:picChg>
      </pc:sldChg>
      <pc:sldChg chg="modSp mod">
        <pc:chgData name="Phuong LamNgoMinh" userId="32a60250915c7710" providerId="LiveId" clId="{3584F6C4-3190-50FD-9B3A-5ED93111550D}" dt="2026-08-31T14:53:20.223" v="1210" actId="1038"/>
        <pc:sldMkLst>
          <pc:docMk/>
          <pc:sldMk cId="2138344707" sldId="260"/>
        </pc:sldMkLst>
        <pc:spChg chg="mod">
          <ac:chgData name="Phuong LamNgoMinh" userId="32a60250915c7710" providerId="LiveId" clId="{3584F6C4-3190-50FD-9B3A-5ED93111550D}" dt="2026-08-31T14:53:20.223" v="1210" actId="1038"/>
          <ac:spMkLst>
            <pc:docMk/>
            <pc:sldMk cId="2138344707" sldId="260"/>
            <ac:spMk id="2" creationId="{5025ABCD-07D9-60F6-9CC6-E4A17334F6D4}"/>
          </ac:spMkLst>
        </pc:spChg>
        <pc:spChg chg="mod">
          <ac:chgData name="Phuong LamNgoMinh" userId="32a60250915c7710" providerId="LiveId" clId="{3584F6C4-3190-50FD-9B3A-5ED93111550D}" dt="2026-08-31T14:10:38.299" v="328" actId="947"/>
          <ac:spMkLst>
            <pc:docMk/>
            <pc:sldMk cId="2138344707" sldId="260"/>
            <ac:spMk id="4" creationId="{48C34FBD-41E8-563C-C896-0D6E7754F282}"/>
          </ac:spMkLst>
        </pc:spChg>
        <pc:picChg chg="mod">
          <ac:chgData name="Phuong LamNgoMinh" userId="32a60250915c7710" providerId="LiveId" clId="{3584F6C4-3190-50FD-9B3A-5ED93111550D}" dt="2026-08-31T12:40:27.457" v="18" actId="1076"/>
          <ac:picMkLst>
            <pc:docMk/>
            <pc:sldMk cId="2138344707" sldId="260"/>
            <ac:picMk id="6" creationId="{D0CC410D-E0C7-1F80-3FA5-DE07AAB0ABE0}"/>
          </ac:picMkLst>
        </pc:picChg>
      </pc:sldChg>
      <pc:sldChg chg="addSp delSp modSp mod">
        <pc:chgData name="Phuong LamNgoMinh" userId="32a60250915c7710" providerId="LiveId" clId="{3584F6C4-3190-50FD-9B3A-5ED93111550D}" dt="2026-08-31T14:15:21.080" v="477" actId="1076"/>
        <pc:sldMkLst>
          <pc:docMk/>
          <pc:sldMk cId="1588242896" sldId="261"/>
        </pc:sldMkLst>
        <pc:spChg chg="mod">
          <ac:chgData name="Phuong LamNgoMinh" userId="32a60250915c7710" providerId="LiveId" clId="{3584F6C4-3190-50FD-9B3A-5ED93111550D}" dt="2026-08-31T14:14:07.023" v="458" actId="20577"/>
          <ac:spMkLst>
            <pc:docMk/>
            <pc:sldMk cId="1588242896" sldId="261"/>
            <ac:spMk id="2" creationId="{6ED4F1F9-876F-AA88-EA34-1D1AF5E17968}"/>
          </ac:spMkLst>
        </pc:spChg>
        <pc:spChg chg="mod">
          <ac:chgData name="Phuong LamNgoMinh" userId="32a60250915c7710" providerId="LiveId" clId="{3584F6C4-3190-50FD-9B3A-5ED93111550D}" dt="2026-08-31T14:14:17.506" v="460" actId="14100"/>
          <ac:spMkLst>
            <pc:docMk/>
            <pc:sldMk cId="1588242896" sldId="261"/>
            <ac:spMk id="3" creationId="{E09B039E-F102-30F7-B9AD-15EFADC51649}"/>
          </ac:spMkLst>
        </pc:spChg>
        <pc:spChg chg="mod">
          <ac:chgData name="Phuong LamNgoMinh" userId="32a60250915c7710" providerId="LiveId" clId="{3584F6C4-3190-50FD-9B3A-5ED93111550D}" dt="2026-08-31T14:15:05.280" v="473" actId="14100"/>
          <ac:spMkLst>
            <pc:docMk/>
            <pc:sldMk cId="1588242896" sldId="261"/>
            <ac:spMk id="7" creationId="{73ABF72A-2554-7D2D-EB75-1794350B3966}"/>
          </ac:spMkLst>
        </pc:spChg>
        <pc:spChg chg="mod">
          <ac:chgData name="Phuong LamNgoMinh" userId="32a60250915c7710" providerId="LiveId" clId="{3584F6C4-3190-50FD-9B3A-5ED93111550D}" dt="2026-08-31T14:13:16.183" v="436" actId="1076"/>
          <ac:spMkLst>
            <pc:docMk/>
            <pc:sldMk cId="1588242896" sldId="261"/>
            <ac:spMk id="9" creationId="{B5F68FEA-1F71-06D4-7B20-39B561A42DB6}"/>
          </ac:spMkLst>
        </pc:spChg>
        <pc:spChg chg="mod">
          <ac:chgData name="Phuong LamNgoMinh" userId="32a60250915c7710" providerId="LiveId" clId="{3584F6C4-3190-50FD-9B3A-5ED93111550D}" dt="2026-08-31T14:13:16.183" v="436" actId="1076"/>
          <ac:spMkLst>
            <pc:docMk/>
            <pc:sldMk cId="1588242896" sldId="261"/>
            <ac:spMk id="10" creationId="{3FC4511D-BBFD-7422-C584-454CE906239B}"/>
          </ac:spMkLst>
        </pc:spChg>
        <pc:spChg chg="mod">
          <ac:chgData name="Phuong LamNgoMinh" userId="32a60250915c7710" providerId="LiveId" clId="{3584F6C4-3190-50FD-9B3A-5ED93111550D}" dt="2026-08-31T14:13:16.183" v="436" actId="1076"/>
          <ac:spMkLst>
            <pc:docMk/>
            <pc:sldMk cId="1588242896" sldId="261"/>
            <ac:spMk id="11" creationId="{B7602B0F-C79C-C1BA-FF79-1164E9B2D63D}"/>
          </ac:spMkLst>
        </pc:spChg>
        <pc:spChg chg="mod">
          <ac:chgData name="Phuong LamNgoMinh" userId="32a60250915c7710" providerId="LiveId" clId="{3584F6C4-3190-50FD-9B3A-5ED93111550D}" dt="2026-08-31T14:13:16.183" v="436" actId="1076"/>
          <ac:spMkLst>
            <pc:docMk/>
            <pc:sldMk cId="1588242896" sldId="261"/>
            <ac:spMk id="12" creationId="{5030E55E-01AB-BFB7-6DB8-BCB72B6675E0}"/>
          </ac:spMkLst>
        </pc:spChg>
        <pc:spChg chg="mod">
          <ac:chgData name="Phuong LamNgoMinh" userId="32a60250915c7710" providerId="LiveId" clId="{3584F6C4-3190-50FD-9B3A-5ED93111550D}" dt="2026-08-31T14:13:16.183" v="436" actId="1076"/>
          <ac:spMkLst>
            <pc:docMk/>
            <pc:sldMk cId="1588242896" sldId="261"/>
            <ac:spMk id="13" creationId="{27FD9F9C-6BF3-81B2-DAE7-E556E8DB4A55}"/>
          </ac:spMkLst>
        </pc:spChg>
        <pc:spChg chg="add del mod">
          <ac:chgData name="Phuong LamNgoMinh" userId="32a60250915c7710" providerId="LiveId" clId="{3584F6C4-3190-50FD-9B3A-5ED93111550D}" dt="2026-08-31T14:13:16.183" v="436" actId="1076"/>
          <ac:spMkLst>
            <pc:docMk/>
            <pc:sldMk cId="1588242896" sldId="261"/>
            <ac:spMk id="15" creationId="{4E90B1D9-DD26-2E0E-D6A0-EE7B7E118489}"/>
          </ac:spMkLst>
        </pc:spChg>
        <pc:spChg chg="add del">
          <ac:chgData name="Phuong LamNgoMinh" userId="32a60250915c7710" providerId="LiveId" clId="{3584F6C4-3190-50FD-9B3A-5ED93111550D}" dt="2026-08-31T13:53:03.130" v="39" actId="478"/>
          <ac:spMkLst>
            <pc:docMk/>
            <pc:sldMk cId="1588242896" sldId="261"/>
            <ac:spMk id="16" creationId="{8B1239D6-C02D-A8ED-A3C2-2D582B5E382E}"/>
          </ac:spMkLst>
        </pc:spChg>
        <pc:spChg chg="add del">
          <ac:chgData name="Phuong LamNgoMinh" userId="32a60250915c7710" providerId="LiveId" clId="{3584F6C4-3190-50FD-9B3A-5ED93111550D}" dt="2026-08-31T13:53:03.130" v="39" actId="478"/>
          <ac:spMkLst>
            <pc:docMk/>
            <pc:sldMk cId="1588242896" sldId="261"/>
            <ac:spMk id="17" creationId="{DA620798-3D3E-B46E-3F26-87DA368B3F7F}"/>
          </ac:spMkLst>
        </pc:spChg>
        <pc:spChg chg="add del">
          <ac:chgData name="Phuong LamNgoMinh" userId="32a60250915c7710" providerId="LiveId" clId="{3584F6C4-3190-50FD-9B3A-5ED93111550D}" dt="2026-08-31T13:53:03.130" v="39" actId="478"/>
          <ac:spMkLst>
            <pc:docMk/>
            <pc:sldMk cId="1588242896" sldId="261"/>
            <ac:spMk id="18" creationId="{E965D138-3631-0A5B-E08B-91E7779B36F4}"/>
          </ac:spMkLst>
        </pc:spChg>
        <pc:picChg chg="add mod modCrop">
          <ac:chgData name="Phuong LamNgoMinh" userId="32a60250915c7710" providerId="LiveId" clId="{3584F6C4-3190-50FD-9B3A-5ED93111550D}" dt="2026-08-31T14:15:21.080" v="477" actId="1076"/>
          <ac:picMkLst>
            <pc:docMk/>
            <pc:sldMk cId="1588242896" sldId="261"/>
            <ac:picMk id="5" creationId="{AD6943F2-3ACF-277C-AEBC-0C8B7D8FFF82}"/>
          </ac:picMkLst>
        </pc:picChg>
        <pc:picChg chg="add mod">
          <ac:chgData name="Phuong LamNgoMinh" userId="32a60250915c7710" providerId="LiveId" clId="{3584F6C4-3190-50FD-9B3A-5ED93111550D}" dt="2026-08-31T14:13:56.178" v="455" actId="1076"/>
          <ac:picMkLst>
            <pc:docMk/>
            <pc:sldMk cId="1588242896" sldId="261"/>
            <ac:picMk id="6" creationId="{2537112E-B45E-B125-A5B8-64BA91AAC075}"/>
          </ac:picMkLst>
        </pc:picChg>
        <pc:picChg chg="add mod">
          <ac:chgData name="Phuong LamNgoMinh" userId="32a60250915c7710" providerId="LiveId" clId="{3584F6C4-3190-50FD-9B3A-5ED93111550D}" dt="2026-08-31T14:14:00.235" v="456" actId="1076"/>
          <ac:picMkLst>
            <pc:docMk/>
            <pc:sldMk cId="1588242896" sldId="261"/>
            <ac:picMk id="8" creationId="{9D046A57-FB51-9A22-527D-373F56D9C5C5}"/>
          </ac:picMkLst>
        </pc:picChg>
        <pc:cxnChg chg="add mod">
          <ac:chgData name="Phuong LamNgoMinh" userId="32a60250915c7710" providerId="LiveId" clId="{3584F6C4-3190-50FD-9B3A-5ED93111550D}" dt="2026-08-31T14:14:57.059" v="471" actId="13822"/>
          <ac:cxnSpMkLst>
            <pc:docMk/>
            <pc:sldMk cId="1588242896" sldId="261"/>
            <ac:cxnSpMk id="19" creationId="{6CE93E47-5E94-1F10-184B-7AD5C131E69F}"/>
          </ac:cxnSpMkLst>
        </pc:cxnChg>
      </pc:sldChg>
      <pc:sldChg chg="delSp modSp mod">
        <pc:chgData name="Phuong LamNgoMinh" userId="32a60250915c7710" providerId="LiveId" clId="{3584F6C4-3190-50FD-9B3A-5ED93111550D}" dt="2026-08-31T14:17:00.713" v="517" actId="1076"/>
        <pc:sldMkLst>
          <pc:docMk/>
          <pc:sldMk cId="2180329474" sldId="263"/>
        </pc:sldMkLst>
        <pc:spChg chg="mod">
          <ac:chgData name="Phuong LamNgoMinh" userId="32a60250915c7710" providerId="LiveId" clId="{3584F6C4-3190-50FD-9B3A-5ED93111550D}" dt="2026-08-31T14:16:52.053" v="514" actId="1076"/>
          <ac:spMkLst>
            <pc:docMk/>
            <pc:sldMk cId="2180329474" sldId="263"/>
            <ac:spMk id="3" creationId="{381F17DE-B9F5-805E-0AB0-213A41E53292}"/>
          </ac:spMkLst>
        </pc:spChg>
        <pc:picChg chg="del">
          <ac:chgData name="Phuong LamNgoMinh" userId="32a60250915c7710" providerId="LiveId" clId="{3584F6C4-3190-50FD-9B3A-5ED93111550D}" dt="2026-08-31T14:13:47.772" v="452" actId="21"/>
          <ac:picMkLst>
            <pc:docMk/>
            <pc:sldMk cId="2180329474" sldId="263"/>
            <ac:picMk id="11" creationId="{ECC2FE71-140A-6732-5E35-70469D004D07}"/>
          </ac:picMkLst>
        </pc:picChg>
        <pc:picChg chg="mod">
          <ac:chgData name="Phuong LamNgoMinh" userId="32a60250915c7710" providerId="LiveId" clId="{3584F6C4-3190-50FD-9B3A-5ED93111550D}" dt="2026-08-31T14:17:00.713" v="517" actId="1076"/>
          <ac:picMkLst>
            <pc:docMk/>
            <pc:sldMk cId="2180329474" sldId="263"/>
            <ac:picMk id="13" creationId="{1C5EEDEA-BFD6-4CC0-C4AE-2597A121E2B0}"/>
          </ac:picMkLst>
        </pc:picChg>
      </pc:sldChg>
      <pc:sldChg chg="addSp delSp modSp add mod setBg">
        <pc:chgData name="Phuong LamNgoMinh" userId="32a60250915c7710" providerId="LiveId" clId="{3584F6C4-3190-50FD-9B3A-5ED93111550D}" dt="2026-08-31T14:53:12.878" v="1205" actId="1038"/>
        <pc:sldMkLst>
          <pc:docMk/>
          <pc:sldMk cId="1893825732" sldId="264"/>
        </pc:sldMkLst>
        <pc:spChg chg="mod">
          <ac:chgData name="Phuong LamNgoMinh" userId="32a60250915c7710" providerId="LiveId" clId="{3584F6C4-3190-50FD-9B3A-5ED93111550D}" dt="2026-08-31T14:53:12.878" v="1205" actId="1038"/>
          <ac:spMkLst>
            <pc:docMk/>
            <pc:sldMk cId="1893825732" sldId="264"/>
            <ac:spMk id="2" creationId="{6C716627-7B2D-6BB0-8C43-7AF6CC70BA45}"/>
          </ac:spMkLst>
        </pc:spChg>
        <pc:spChg chg="mod">
          <ac:chgData name="Phuong LamNgoMinh" userId="32a60250915c7710" providerId="LiveId" clId="{3584F6C4-3190-50FD-9B3A-5ED93111550D}" dt="2026-08-31T14:52:02.968" v="1178" actId="14100"/>
          <ac:spMkLst>
            <pc:docMk/>
            <pc:sldMk cId="1893825732" sldId="264"/>
            <ac:spMk id="4" creationId="{0B056FC3-FC3B-58A2-E06F-A4251FEFBBFC}"/>
          </ac:spMkLst>
        </pc:spChg>
        <pc:spChg chg="add del mod">
          <ac:chgData name="Phuong LamNgoMinh" userId="32a60250915c7710" providerId="LiveId" clId="{3584F6C4-3190-50FD-9B3A-5ED93111550D}" dt="2026-08-31T14:48:30.624" v="1129" actId="931"/>
          <ac:spMkLst>
            <pc:docMk/>
            <pc:sldMk cId="1893825732" sldId="264"/>
            <ac:spMk id="5" creationId="{4399EE27-4CE4-A91D-B99B-ED7C46F15177}"/>
          </ac:spMkLst>
        </pc:spChg>
        <pc:picChg chg="del">
          <ac:chgData name="Phuong LamNgoMinh" userId="32a60250915c7710" providerId="LiveId" clId="{3584F6C4-3190-50FD-9B3A-5ED93111550D}" dt="2026-08-31T14:22:33.935" v="562" actId="478"/>
          <ac:picMkLst>
            <pc:docMk/>
            <pc:sldMk cId="1893825732" sldId="264"/>
            <ac:picMk id="6" creationId="{4314FD74-2FC9-B1C7-E040-7DB197357552}"/>
          </ac:picMkLst>
        </pc:picChg>
        <pc:picChg chg="add mod ord modCrop">
          <ac:chgData name="Phuong LamNgoMinh" userId="32a60250915c7710" providerId="LiveId" clId="{3584F6C4-3190-50FD-9B3A-5ED93111550D}" dt="2026-08-31T14:52:29.583" v="1182" actId="18131"/>
          <ac:picMkLst>
            <pc:docMk/>
            <pc:sldMk cId="1893825732" sldId="264"/>
            <ac:picMk id="8" creationId="{FC716E04-64E1-5CDF-3C7E-3B2622872F0B}"/>
          </ac:picMkLst>
        </pc:picChg>
        <pc:picChg chg="add mod modCrop">
          <ac:chgData name="Phuong LamNgoMinh" userId="32a60250915c7710" providerId="LiveId" clId="{3584F6C4-3190-50FD-9B3A-5ED93111550D}" dt="2026-08-31T14:52:18.301" v="1180" actId="732"/>
          <ac:picMkLst>
            <pc:docMk/>
            <pc:sldMk cId="1893825732" sldId="264"/>
            <ac:picMk id="10" creationId="{CB2D0BEE-CFFC-F207-8288-F7EA5C6F43E2}"/>
          </ac:picMkLst>
        </pc:picChg>
      </pc:sldChg>
    </pc:docChg>
  </pc:docChgLst>
</pc:chgInfo>
</file>

<file path=ppt/comments/modernComment_101_365C2EA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2E41FCA-D5D8-D949-B3F9-B9338F90DB61}" authorId="{FF076725-665D-B349-30D7-73B586002F01}" created="2026-08-23T14:55:16.879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912010913" sldId="257"/>
      <ac:picMk id="11" creationId="{E41DFA50-C8AA-849F-7F10-68D0EAB658F9}"/>
    </ac:deMkLst>
    <p188:txBody>
      <a:bodyPr/>
      <a:lstStyle/>
      <a:p>
        <a:r>
          <a:rPr lang="en-VN"/>
          <a:t>We need a group photo here</a:t>
        </a:r>
      </a:p>
    </p188:txBody>
  </p188:cm>
</p188:cmLst>
</file>

<file path=ppt/comments/modernComment_102_81462B6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E22AE76-13E3-7D4E-858E-E69C33AEA0F8}" authorId="{FF076725-665D-B349-30D7-73B586002F01}" created="2026-08-23T14:55:41.83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168859498" sldId="258"/>
      <ac:picMk id="36" creationId="{CAC9826C-8364-D92E-ABB0-A2D6391CBEE7}"/>
    </ac:deMkLst>
    <p188:txBody>
      <a:bodyPr/>
      <a:lstStyle/>
      <a:p>
        <a:r>
          <a:rPr lang="en-VN"/>
          <a:t>This is a picture of the BUA counter and the person in charge</a:t>
        </a:r>
      </a:p>
    </p188:txBody>
  </p188:cm>
  <p188:cm id="{0E50AE57-49B1-E246-BF50-F4F7E28C5F10}" authorId="{FF076725-665D-B349-30D7-73B586002F01}" created="2026-08-23T14:56:05.54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168859498" sldId="258"/>
      <ac:picMk id="30" creationId="{B2E795CE-7D08-D7F1-1F35-4592C5E3DD2C}"/>
    </ac:deMkLst>
    <p188:txBody>
      <a:bodyPr/>
      <a:lstStyle/>
      <a:p>
        <a:r>
          <a:rPr lang="en-VN"/>
          <a:t>This is a photo of the equipments at BUA</a:t>
        </a:r>
      </a:p>
    </p188:txBody>
  </p188:cm>
</p188:cmLst>
</file>

<file path=ppt/comments/modernComment_103_D464CEB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9EC8B7A6-04A4-EC4A-B808-EB1E22D70280}" authorId="{FF076725-665D-B349-30D7-73B586002F01}" created="2026-08-23T14:56:33.576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563376311" sldId="259"/>
      <ac:picMk id="23" creationId="{7FFD93C7-8AC2-9C7A-CE30-7EC6228F1E98}"/>
    </ac:deMkLst>
    <p188:txBody>
      <a:bodyPr/>
      <a:lstStyle/>
      <a:p>
        <a:r>
          <a:rPr lang="en-VN"/>
          <a:t>If I can get a photo of the BUA team at work, then we can put it here</a:t>
        </a:r>
      </a:p>
    </p188:txBody>
  </p188:cm>
</p188:cmLst>
</file>

<file path=ppt/comments/modernComment_104_7F748D0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B6D43F4-B03F-174B-BA18-92F20C0EB161}" authorId="{FF076725-665D-B349-30D7-73B586002F01}" created="2026-08-23T14:56:47.33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138344707" sldId="260"/>
      <ac:picMk id="6" creationId="{D0CC410D-E0C7-1F80-3FA5-DE07AAB0ABE0}"/>
    </ac:deMkLst>
    <p188:txBody>
      <a:bodyPr/>
      <a:lstStyle/>
      <a:p>
        <a:r>
          <a:rPr lang="en-VN"/>
          <a:t>Also a photo of the BUA team at work</a:t>
        </a:r>
      </a:p>
    </p188:txBody>
  </p188:cm>
</p188:cmLst>
</file>

<file path=ppt/comments/modernComment_108_70E17CC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A9B5CB42-0921-564A-8F00-BE2E87E68A65}" authorId="{FF076725-665D-B349-30D7-73B586002F01}" created="2026-08-23T14:56:47.33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893825732" sldId="264"/>
      <ac:picMk id="6" creationId="{4314FD74-2FC9-B1C7-E040-7DB197357552}"/>
    </ac:deMkLst>
    <p188:txBody>
      <a:bodyPr/>
      <a:lstStyle/>
      <a:p>
        <a:r>
          <a:rPr lang="en-VN"/>
          <a:t>Also a photo of the BUA team at work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76723-EB99-934B-9D11-CDFE86BBD070}" type="datetimeFigureOut">
              <a:rPr lang="en-VN" smtClean="0"/>
              <a:t>1/9/26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2CB711-628B-894B-BB41-409B1A5BFFEE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129284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2CB711-628B-894B-BB41-409B1A5BFFEE}" type="slidenum">
              <a:rPr lang="en-VN" smtClean="0"/>
              <a:t>1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666301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2CB711-628B-894B-BB41-409B1A5BFFEE}" type="slidenum">
              <a:rPr lang="en-VN" smtClean="0"/>
              <a:t>3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997754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2CB711-628B-894B-BB41-409B1A5BFFEE}" type="slidenum">
              <a:rPr lang="en-VN" smtClean="0"/>
              <a:t>4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271216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33174-A37E-0E9D-8864-B3CB6A56DE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F541CD-D827-3708-F821-B0153A5170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6B029-EF3C-108F-9EB9-BE7BE1D7D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6501-67B5-E641-A909-58C472AE285A}" type="datetimeFigureOut">
              <a:rPr lang="en-VN" smtClean="0"/>
              <a:t>1/9/26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F4004-DE58-DA28-BC90-1E75888DC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2A72D-09A4-8C01-4CB7-543D7AE5F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50D19-F2AC-6549-89E4-70C460B5F98B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056887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042F6-F5A6-70E8-C9B6-987815DF8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5B712-A8F1-760C-56C5-D34B17D8D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69D20E-A538-3A4A-0980-78521D9B5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6501-67B5-E641-A909-58C472AE285A}" type="datetimeFigureOut">
              <a:rPr lang="en-VN" smtClean="0"/>
              <a:t>1/9/26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0F656-25AF-4E2F-C0A0-2560931FF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3965E-D1BB-C43D-EF52-17A141777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50D19-F2AC-6549-89E4-70C460B5F98B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952076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EEC9C-D98A-BF16-0A3B-6FB1EC543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A7E8AC-D4AC-50AF-1AB9-2858C5217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939CC6-B065-9222-8ED8-1F61E39F8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6501-67B5-E641-A909-58C472AE285A}" type="datetimeFigureOut">
              <a:rPr lang="en-VN" smtClean="0"/>
              <a:t>1/9/26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5945C-F9C3-892D-2376-311308236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DD15D-4786-6ADC-1AEA-542D9365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50D19-F2AC-6549-89E4-70C460B5F98B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362585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A29A-F4A1-C3A4-835A-10A19F13C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8D0130-5288-86C7-725A-51F26A2513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BB4E1C-13C7-CB45-654C-2C20E198D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7EC13-91D5-751D-450A-62CC71F49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6501-67B5-E641-A909-58C472AE285A}" type="datetimeFigureOut">
              <a:rPr lang="en-VN" smtClean="0"/>
              <a:t>1/9/26</a:t>
            </a:fld>
            <a:endParaRPr lang="en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45CC6-E541-3D76-A35D-6D031A372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D9A490-B328-13C1-2A43-CF67233FA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50D19-F2AC-6549-89E4-70C460B5F98B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890057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ABEFB-FC15-87B9-C95E-961ABD3F6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CA7D49-6F44-7264-0D1C-60D588643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3CDB3C-0B09-1D05-8B34-7F50C1FCB0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D58140-0AA0-8B96-BFE3-681E7B14A6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3B55D7-EF6E-91DC-1BCE-6FFECC0926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8C3C54-8BF4-B4B0-A14F-E919B16C4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6501-67B5-E641-A909-58C472AE285A}" type="datetimeFigureOut">
              <a:rPr lang="en-VN" smtClean="0"/>
              <a:t>1/9/26</a:t>
            </a:fld>
            <a:endParaRPr lang="en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DBDE08-68E6-A0E3-8FC1-FACF9860D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9D4B63-D61A-88A5-35C7-9133846B8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50D19-F2AC-6549-89E4-70C460B5F98B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558235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E1602-E953-6072-F5AB-699F9E62C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13F7E3-F3C3-5DA0-8651-5257783E6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6501-67B5-E641-A909-58C472AE285A}" type="datetimeFigureOut">
              <a:rPr lang="en-VN" smtClean="0"/>
              <a:t>1/9/26</a:t>
            </a:fld>
            <a:endParaRPr lang="en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A4997C-DC73-7A58-313A-F4B53E196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AC87A0-47E7-5FCF-15E1-A83339FFE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50D19-F2AC-6549-89E4-70C460B5F98B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598376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80D4BA-EF79-448D-8D1F-1A6578980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6501-67B5-E641-A909-58C472AE285A}" type="datetimeFigureOut">
              <a:rPr lang="en-VN" smtClean="0"/>
              <a:t>1/9/26</a:t>
            </a:fld>
            <a:endParaRPr lang="en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F302AF-92FC-8870-9BFD-7F5BEA247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D9A194-8E39-0213-EDEF-A445B6603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50D19-F2AC-6549-89E4-70C460B5F98B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985650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9C445-D99F-2B0B-F299-7095B8740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F26F6-E701-3B91-58B0-62D15D122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96EE1-6FAB-36C6-FA43-003433F04F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3D295D-2A4C-98C0-09A1-8A33B3C0D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6501-67B5-E641-A909-58C472AE285A}" type="datetimeFigureOut">
              <a:rPr lang="en-VN" smtClean="0"/>
              <a:t>1/9/26</a:t>
            </a:fld>
            <a:endParaRPr lang="en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B294A8-82F6-C849-E99F-8D23BD072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FA94B3-6F1E-BEE8-9C73-4E4858D11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50D19-F2AC-6549-89E4-70C460B5F98B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181479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81239-4BE1-1585-CDBA-F79078ABD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BFC9CD-7623-D1EA-E9D8-8177D892DE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60ADC-523C-ABD2-C88D-3061E6020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BE84F4-9F1A-DE64-6EA4-C4E5E6AA0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6501-67B5-E641-A909-58C472AE285A}" type="datetimeFigureOut">
              <a:rPr lang="en-VN" smtClean="0"/>
              <a:t>1/9/26</a:t>
            </a:fld>
            <a:endParaRPr lang="en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75EF34-1AE4-B80C-4148-C8282E2F9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774397-F049-E432-EC3B-CC477EEC8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50D19-F2AC-6549-89E4-70C460B5F98B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021127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85F04-2E82-4403-FBF1-871BD6500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620C8F-B445-AF56-B925-0DC5C74357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579B8-7DE9-4F7C-AF5F-FC7D08A77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6501-67B5-E641-A909-58C472AE285A}" type="datetimeFigureOut">
              <a:rPr lang="en-VN" smtClean="0"/>
              <a:t>1/9/26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4BB1D-C4B7-D969-537E-D97316A53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BE9CC-B508-4281-F30D-8F5DE8863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50D19-F2AC-6549-89E4-70C460B5F98B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815071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C710F3-2DB8-FCF8-4B26-8B35E5AD63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A7C407-2040-BA55-4905-3DE0108F7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196555-A12B-5975-E29F-268100BE0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F6501-67B5-E641-A909-58C472AE285A}" type="datetimeFigureOut">
              <a:rPr lang="en-VN" smtClean="0"/>
              <a:t>1/9/26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E55ABF-C425-E53E-C323-6CF7A2B74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7F1FC-8C90-274C-3406-F027B3718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50D19-F2AC-6549-89E4-70C460B5F98B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988306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495DC4-F24B-BF95-5716-98AA4F6F9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68F90F-71A9-03BF-5404-3D49B695C0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05EC5-A75F-6FFD-5FF3-AA14FC1F7E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6F6501-67B5-E641-A909-58C472AE285A}" type="datetimeFigureOut">
              <a:rPr lang="en-VN" smtClean="0"/>
              <a:t>1/9/26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11F9D-5E20-A9FE-BBE1-281C2316E9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30F3-FCCB-DC0F-3E76-1C27DFA078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750D19-F2AC-6549-89E4-70C460B5F98B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473534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microsoft.com/office/2018/10/relationships/comments" Target="../comments/modernComment_101_365C2EA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2_81462B6A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3_D464CEB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microsoft.com/office/2018/10/relationships/comments" Target="../comments/modernComment_104_7F748D0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microsoft.com/office/2018/10/relationships/comments" Target="../comments/modernComment_108_70E17CC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6C7FF3-4615-52A4-23B4-108C8F579698}"/>
              </a:ext>
            </a:extLst>
          </p:cNvPr>
          <p:cNvSpPr/>
          <p:nvPr/>
        </p:nvSpPr>
        <p:spPr>
          <a:xfrm>
            <a:off x="4888472" y="4103273"/>
            <a:ext cx="2929777" cy="543415"/>
          </a:xfrm>
          <a:prstGeom prst="rect">
            <a:avLst/>
          </a:prstGeom>
          <a:solidFill>
            <a:srgbClr val="7150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16B256-31AB-B8C3-C163-E9F69DF7C6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4408" y="2409683"/>
            <a:ext cx="10316539" cy="2287060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en-VN" sz="5400" b="1" dirty="0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Bli med på laget:  </a:t>
            </a:r>
            <a:br>
              <a:rPr lang="en-VN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VN" sz="32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32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å</a:t>
            </a:r>
            <a:r>
              <a:rPr lang="en-VN" sz="32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flere barn, unge og voksne i aktivitet gjennom partnerskap med </a:t>
            </a:r>
            <a:r>
              <a:rPr lang="en-VN" sz="3200" b="1" dirty="0">
                <a:solidFill>
                  <a:srgbClr val="FED2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BUA Brønnøy</a:t>
            </a:r>
            <a:r>
              <a:rPr lang="en-VN" sz="4000" b="1" dirty="0">
                <a:solidFill>
                  <a:srgbClr val="FED2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r>
              <a:rPr lang="en-VN" sz="4000" dirty="0">
                <a:solidFill>
                  <a:srgbClr val="FED26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VN" sz="4000" dirty="0">
              <a:solidFill>
                <a:srgbClr val="FED2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6E75E7-3AF3-B731-656B-4784370599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4409" y="5121293"/>
            <a:ext cx="10031956" cy="1008158"/>
          </a:xfrm>
        </p:spPr>
        <p:txBody>
          <a:bodyPr/>
          <a:lstStyle/>
          <a:p>
            <a:pPr algn="l"/>
            <a:r>
              <a:rPr lang="en-US"/>
              <a:t>BUA Brønnøy bidrar til at barn, unge og voksne kan teste nye  </a:t>
            </a:r>
          </a:p>
          <a:p>
            <a:pPr algn="l"/>
            <a:r>
              <a:rPr lang="en-US"/>
              <a:t>aktiviteter, oppleve mestring, fellesskap og glede – helt gratis. </a:t>
            </a:r>
            <a:endParaRPr lang="en-V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D4ED83-022A-4CEB-EFAE-69B3EFDA8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409" y="519332"/>
            <a:ext cx="2637819" cy="13405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F598322-837E-45A9-5969-9009A527817F}"/>
              </a:ext>
            </a:extLst>
          </p:cNvPr>
          <p:cNvSpPr/>
          <p:nvPr/>
        </p:nvSpPr>
        <p:spPr>
          <a:xfrm>
            <a:off x="0" y="0"/>
            <a:ext cx="1127342" cy="6858000"/>
          </a:xfrm>
          <a:prstGeom prst="rect">
            <a:avLst/>
          </a:prstGeom>
          <a:solidFill>
            <a:srgbClr val="7150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7B05A7-8B06-CBF1-0C16-B290E5F38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4500" y="519331"/>
            <a:ext cx="2171865" cy="1487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875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63DDF51-E1E5-9579-87C0-EACE616CF4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12622" r="4253"/>
          <a:stretch>
            <a:fillRect/>
          </a:stretch>
        </p:blipFill>
        <p:spPr>
          <a:xfrm>
            <a:off x="4591050" y="0"/>
            <a:ext cx="76009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4E06B1-D881-4D12-B683-FBFEBFB32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997" y="414344"/>
            <a:ext cx="3932237" cy="935673"/>
          </a:xfrm>
        </p:spPr>
        <p:txBody>
          <a:bodyPr>
            <a:noAutofit/>
          </a:bodyPr>
          <a:lstStyle/>
          <a:p>
            <a:r>
              <a:rPr lang="en-VN" sz="2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Frivilligsentralen som driver BUA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1CE54-224E-1040-7D92-4B3ED4573B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913" y="1517025"/>
            <a:ext cx="3932237" cy="478748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BUA (Barn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Unge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Aktivitet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 er et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landsomfattende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nettverk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av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utlånssentraler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BUA Norge drives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stiftelse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målet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er ren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samfunnseffekt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ikke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økonomisk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overskudd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Her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Brønnøy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er det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Frivilligsentralen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driver BUA,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BUA holder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St. Knuts gt. 2. Vi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låner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sports-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friluftsutstyr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helt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gratis,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hos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oss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alle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låne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utstyr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uansett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alder. Ved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å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dele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på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utstyret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senker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vi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terskelen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deltakelse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fremmer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folkehelsen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bidrar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inkluderende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lokalsamfunn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ingen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faller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utenfor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på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grunn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av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økonomi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V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16256C0-F41B-6C0A-9635-2C0936C45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4887" y="5315288"/>
            <a:ext cx="1854200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1091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B2E795CE-7D08-D7F1-1F35-4592C5E3DD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308" t="4781" r="14308" b="4265"/>
          <a:stretch>
            <a:fillRect/>
          </a:stretch>
        </p:blipFill>
        <p:spPr>
          <a:xfrm>
            <a:off x="5630780" y="0"/>
            <a:ext cx="6561220" cy="68580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0EA0339-5330-F06B-6355-FB8BDBD5F1DC}"/>
              </a:ext>
            </a:extLst>
          </p:cNvPr>
          <p:cNvSpPr txBox="1"/>
          <p:nvPr/>
        </p:nvSpPr>
        <p:spPr>
          <a:xfrm>
            <a:off x="7760369" y="1316031"/>
            <a:ext cx="2101516" cy="576293"/>
          </a:xfrm>
          <a:prstGeom prst="rect">
            <a:avLst/>
          </a:prstGeom>
          <a:solidFill>
            <a:srgbClr val="F7EEE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80000" tIns="72000" bIns="72000" rtlCol="0" anchor="ctr">
            <a:spAutoFit/>
          </a:bodyPr>
          <a:lstStyle/>
          <a:p>
            <a:r>
              <a:rPr lang="en-VN" sz="2800">
                <a:latin typeface="Arial" panose="020B0604020202020204" pitchFamily="34" charset="0"/>
                <a:cs typeface="Arial" panose="020B0604020202020204" pitchFamily="34" charset="0"/>
              </a:rPr>
              <a:t>År i drift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039C85A-7E6A-D59E-FFEB-B27AB19A6A92}"/>
              </a:ext>
            </a:extLst>
          </p:cNvPr>
          <p:cNvCxnSpPr/>
          <p:nvPr/>
        </p:nvCxnSpPr>
        <p:spPr>
          <a:xfrm>
            <a:off x="6112042" y="0"/>
            <a:ext cx="0" cy="6858000"/>
          </a:xfrm>
          <a:prstGeom prst="line">
            <a:avLst/>
          </a:prstGeom>
          <a:ln>
            <a:solidFill>
              <a:srgbClr val="715092"/>
            </a:solidFill>
            <a:prstDash val="sysDash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66039703-C755-28A8-41D3-16C00271B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01" y="376634"/>
            <a:ext cx="3653590" cy="661570"/>
          </a:xfrm>
        </p:spPr>
        <p:txBody>
          <a:bodyPr/>
          <a:lstStyle/>
          <a:p>
            <a:r>
              <a:rPr lang="en-US" sz="2800" b="1" dirty="0" err="1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Rekordvekst</a:t>
            </a:r>
            <a:r>
              <a:rPr lang="en-US" sz="2800" b="1" dirty="0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b="1" dirty="0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2026!</a:t>
            </a:r>
            <a:endParaRPr lang="en-VN" sz="2800" b="1" dirty="0">
              <a:solidFill>
                <a:srgbClr val="E968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602649-2B5E-C4F1-78DE-77E364BF70B2}"/>
              </a:ext>
            </a:extLst>
          </p:cNvPr>
          <p:cNvSpPr txBox="1"/>
          <p:nvPr/>
        </p:nvSpPr>
        <p:spPr>
          <a:xfrm>
            <a:off x="356936" y="978569"/>
            <a:ext cx="5273843" cy="3001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Siden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starten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for 5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år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siden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vi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skaffet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veie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over 2.300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forskjellige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enheter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utlån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både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sommer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vinteraktiviteter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vi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lånt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over 12.000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enheter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 Etter at BUA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på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nyåret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ble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samlokalisert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med 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Bruktbutikken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våre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nye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lokaler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stadig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flere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funnet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veien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BUA,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utlånet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skutt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fart. - </a:t>
            </a:r>
            <a:r>
              <a:rPr lang="en-US" sz="1600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Vi </a:t>
            </a:r>
            <a:r>
              <a:rPr lang="en-US" sz="1600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har</a:t>
            </a:r>
            <a:r>
              <a:rPr lang="en-US" sz="1600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allerede</a:t>
            </a:r>
            <a:r>
              <a:rPr lang="en-US" sz="1600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lånt</a:t>
            </a:r>
            <a:r>
              <a:rPr lang="en-US" sz="1600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1600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3.000 </a:t>
            </a:r>
            <a:r>
              <a:rPr lang="en-US" sz="1600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enheter</a:t>
            </a:r>
            <a:r>
              <a:rPr lang="en-US" sz="1600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på</a:t>
            </a:r>
            <a:r>
              <a:rPr lang="en-US" sz="1600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bare 8 </a:t>
            </a:r>
            <a:r>
              <a:rPr lang="en-US" sz="1600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mnd</a:t>
            </a:r>
            <a:r>
              <a:rPr lang="en-US" sz="1600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2026 (</a:t>
            </a:r>
            <a:r>
              <a:rPr lang="en-US" sz="1600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Antallet</a:t>
            </a:r>
            <a:r>
              <a:rPr lang="en-US" sz="1600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for hele 2025 var 2.500).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B5F441A-FE8C-299E-897A-D27DEF998244}"/>
              </a:ext>
            </a:extLst>
          </p:cNvPr>
          <p:cNvSpPr/>
          <p:nvPr/>
        </p:nvSpPr>
        <p:spPr>
          <a:xfrm>
            <a:off x="5799223" y="1113007"/>
            <a:ext cx="1820769" cy="1004552"/>
          </a:xfrm>
          <a:prstGeom prst="roundRect">
            <a:avLst/>
          </a:prstGeom>
          <a:solidFill>
            <a:srgbClr val="7150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4400" b="1">
                <a:solidFill>
                  <a:srgbClr val="FED2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5+</a:t>
            </a:r>
            <a:endParaRPr lang="en-VN" b="1">
              <a:solidFill>
                <a:srgbClr val="FED2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1B616EC-B5FB-FCB5-9EBD-7258D55B186F}"/>
              </a:ext>
            </a:extLst>
          </p:cNvPr>
          <p:cNvSpPr/>
          <p:nvPr/>
        </p:nvSpPr>
        <p:spPr>
          <a:xfrm>
            <a:off x="5799223" y="2369639"/>
            <a:ext cx="1820777" cy="1004552"/>
          </a:xfrm>
          <a:prstGeom prst="roundRect">
            <a:avLst/>
          </a:prstGeom>
          <a:solidFill>
            <a:srgbClr val="7150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4400" b="1" dirty="0">
                <a:solidFill>
                  <a:srgbClr val="FED2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2.300</a:t>
            </a:r>
            <a:endParaRPr lang="en-VN" sz="3200" b="1" dirty="0">
              <a:solidFill>
                <a:srgbClr val="FED2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60A2EB5-6835-A45E-CCE3-5C9ED45FFE8C}"/>
              </a:ext>
            </a:extLst>
          </p:cNvPr>
          <p:cNvSpPr/>
          <p:nvPr/>
        </p:nvSpPr>
        <p:spPr>
          <a:xfrm>
            <a:off x="5799223" y="3626271"/>
            <a:ext cx="1820769" cy="1004552"/>
          </a:xfrm>
          <a:prstGeom prst="roundRect">
            <a:avLst/>
          </a:prstGeom>
          <a:solidFill>
            <a:srgbClr val="7150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4000" b="1" dirty="0">
                <a:solidFill>
                  <a:srgbClr val="FED2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2.500</a:t>
            </a:r>
            <a:endParaRPr lang="en-VN" b="1" dirty="0">
              <a:solidFill>
                <a:srgbClr val="FED26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1792983-5E79-91D8-3D06-28D7FF1CD1F5}"/>
              </a:ext>
            </a:extLst>
          </p:cNvPr>
          <p:cNvSpPr/>
          <p:nvPr/>
        </p:nvSpPr>
        <p:spPr>
          <a:xfrm>
            <a:off x="5799223" y="4882902"/>
            <a:ext cx="1820769" cy="1004552"/>
          </a:xfrm>
          <a:prstGeom prst="roundRect">
            <a:avLst/>
          </a:prstGeom>
          <a:solidFill>
            <a:srgbClr val="E968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4000" b="1" dirty="0">
                <a:solidFill>
                  <a:srgbClr val="FED2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3.000</a:t>
            </a:r>
            <a:endParaRPr lang="en-VN" sz="4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6A2B3E2-F088-7036-A43B-A08D9F4CA5F7}"/>
              </a:ext>
            </a:extLst>
          </p:cNvPr>
          <p:cNvSpPr txBox="1"/>
          <p:nvPr/>
        </p:nvSpPr>
        <p:spPr>
          <a:xfrm>
            <a:off x="7760368" y="2583358"/>
            <a:ext cx="3545308" cy="576293"/>
          </a:xfrm>
          <a:prstGeom prst="rect">
            <a:avLst/>
          </a:prstGeom>
          <a:solidFill>
            <a:srgbClr val="F7EEE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80000" tIns="72000" bIns="72000" rtlCol="0" anchor="ctr">
            <a:spAutoFit/>
          </a:bodyPr>
          <a:lstStyle/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Tilgjengelig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utstyr</a:t>
            </a:r>
            <a:endParaRPr lang="en-VN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58B50B9-EF56-0129-6498-A50A3B80602F}"/>
              </a:ext>
            </a:extLst>
          </p:cNvPr>
          <p:cNvSpPr txBox="1"/>
          <p:nvPr/>
        </p:nvSpPr>
        <p:spPr>
          <a:xfrm>
            <a:off x="7760367" y="3834642"/>
            <a:ext cx="4074697" cy="576293"/>
          </a:xfrm>
          <a:prstGeom prst="rect">
            <a:avLst/>
          </a:prstGeom>
          <a:solidFill>
            <a:srgbClr val="F7EEE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80000" tIns="72000" bIns="72000" rtlCol="0" anchor="ctr">
            <a:spAutoFit/>
          </a:bodyPr>
          <a:lstStyle/>
          <a:p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Utlånte enheter i 2025</a:t>
            </a:r>
            <a:endParaRPr lang="en-VN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6DBE2FE-17A9-204B-A3AB-DD868FA58DB8}"/>
              </a:ext>
            </a:extLst>
          </p:cNvPr>
          <p:cNvSpPr txBox="1"/>
          <p:nvPr/>
        </p:nvSpPr>
        <p:spPr>
          <a:xfrm>
            <a:off x="7760367" y="4886524"/>
            <a:ext cx="4074697" cy="1007181"/>
          </a:xfrm>
          <a:prstGeom prst="rect">
            <a:avLst/>
          </a:prstGeom>
          <a:solidFill>
            <a:srgbClr val="F7EEE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80000" tIns="72000" bIns="72000" rtlCol="0" anchor="ctr">
            <a:spAutoFit/>
          </a:bodyPr>
          <a:lstStyle/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Utlånte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enheter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KUN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junuar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– august, 2026</a:t>
            </a:r>
            <a:endParaRPr lang="en-VN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CAC9826C-8364-D92E-ABB0-A2D6391CBEE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461" b="19430"/>
          <a:stretch>
            <a:fillRect/>
          </a:stretch>
        </p:blipFill>
        <p:spPr>
          <a:xfrm>
            <a:off x="399684" y="4192130"/>
            <a:ext cx="5041219" cy="238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5949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7FFD93C7-8AC2-9C7A-CE30-7EC6228F1E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" b="22"/>
          <a:stretch/>
        </p:blipFill>
        <p:spPr>
          <a:xfrm>
            <a:off x="4466980" y="0"/>
            <a:ext cx="7725020" cy="6858000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9A1E3B5A-2F10-179A-5C50-A379F821F3B9}"/>
              </a:ext>
            </a:extLst>
          </p:cNvPr>
          <p:cNvSpPr/>
          <p:nvPr/>
        </p:nvSpPr>
        <p:spPr>
          <a:xfrm>
            <a:off x="3119180" y="9348"/>
            <a:ext cx="2695599" cy="6858000"/>
          </a:xfrm>
          <a:prstGeom prst="ellipse">
            <a:avLst/>
          </a:prstGeom>
          <a:solidFill>
            <a:srgbClr val="F7EE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2C79DE-6792-60F8-370E-A45BA714EDB3}"/>
              </a:ext>
            </a:extLst>
          </p:cNvPr>
          <p:cNvSpPr txBox="1"/>
          <p:nvPr/>
        </p:nvSpPr>
        <p:spPr>
          <a:xfrm>
            <a:off x="1828800" y="25025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/>
          </a:p>
        </p:txBody>
      </p:sp>
      <p:sp>
        <p:nvSpPr>
          <p:cNvPr id="32" name="Title 4">
            <a:extLst>
              <a:ext uri="{FF2B5EF4-FFF2-40B4-BE49-F238E27FC236}">
                <a16:creationId xmlns:a16="http://schemas.microsoft.com/office/drawing/2014/main" id="{0FA04FF7-B95F-088B-5CAD-B70922FFC4BB}"/>
              </a:ext>
            </a:extLst>
          </p:cNvPr>
          <p:cNvSpPr txBox="1">
            <a:spLocks/>
          </p:cNvSpPr>
          <p:nvPr/>
        </p:nvSpPr>
        <p:spPr>
          <a:xfrm>
            <a:off x="717137" y="1051261"/>
            <a:ext cx="3749843" cy="12326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VN" sz="3600" b="1">
                <a:solidFill>
                  <a:srgbClr val="4BC1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 vi møter på utfordringer...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F44BB5F9-6BC4-0DB6-5ADC-F30285D44C78}"/>
              </a:ext>
            </a:extLst>
          </p:cNvPr>
          <p:cNvSpPr txBox="1">
            <a:spLocks/>
          </p:cNvSpPr>
          <p:nvPr/>
        </p:nvSpPr>
        <p:spPr>
          <a:xfrm>
            <a:off x="717137" y="2434905"/>
            <a:ext cx="4436863" cy="32098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VN" sz="1600">
                <a:latin typeface="Arial" panose="020B0604020202020204" pitchFamily="34" charset="0"/>
                <a:cs typeface="Arial" panose="020B0604020202020204" pitchFamily="34" charset="0"/>
              </a:rPr>
              <a:t>I startfasen mottok BUA Brønnøy statlig støtte via BufDir, men de to siste årene har vi fått avslag. Det er vanskelig å skaffe driftsmidler fra andre steder. Vi trenger derfor hjelp for å sikre og videreutvikle dette viktige tilbudet. Brønnøy Frivilligsentral inviterer derfor lokalt næringsliv til et strategisk partnerskap. </a:t>
            </a:r>
          </a:p>
        </p:txBody>
      </p:sp>
    </p:spTree>
    <p:extLst>
      <p:ext uri="{BB962C8B-B14F-4D97-AF65-F5344CB8AC3E}">
        <p14:creationId xmlns:p14="http://schemas.microsoft.com/office/powerpoint/2010/main" val="356337631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5ABCD-07D9-60F6-9CC6-E4A17334F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376" y="417444"/>
            <a:ext cx="3932237" cy="530225"/>
          </a:xfrm>
        </p:spPr>
        <p:txBody>
          <a:bodyPr/>
          <a:lstStyle/>
          <a:p>
            <a:r>
              <a:rPr lang="en-US" sz="2800" b="1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 kan hjelpe oss!</a:t>
            </a:r>
            <a:endParaRPr lang="en-VN" sz="2800" b="1">
              <a:solidFill>
                <a:srgbClr val="E968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0CC410D-E0C7-1F80-3FA5-DE07AAB0AB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5148471" y="0"/>
            <a:ext cx="7043530" cy="6858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C34FBD-41E8-563C-C896-0D6E7754F2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913" y="1202634"/>
            <a:ext cx="4089330" cy="523792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partnerskap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med BUA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Brønnøy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direkte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investering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lokalmiljøet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samtidig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som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det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styrker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din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bedrifts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profil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innen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bærekraft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samfunnsansvar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Reduser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utenforskap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Dere </a:t>
            </a:r>
            <a:r>
              <a:rPr lang="en-US" spc="-30" dirty="0" err="1">
                <a:latin typeface="Arial" panose="020B0604020202020204" pitchFamily="34" charset="0"/>
                <a:cs typeface="Arial" panose="020B0604020202020204" pitchFamily="34" charset="0"/>
              </a:rPr>
              <a:t>bidrar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30" dirty="0" err="1">
                <a:latin typeface="Arial" panose="020B0604020202020204" pitchFamily="34" charset="0"/>
                <a:cs typeface="Arial" panose="020B0604020202020204" pitchFamily="34" charset="0"/>
              </a:rPr>
              <a:t>direkte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30" dirty="0" err="1"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at barn </a:t>
            </a:r>
            <a:r>
              <a:rPr lang="en-US" spc="-30" dirty="0" err="1"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30" dirty="0" err="1">
                <a:latin typeface="Arial" panose="020B0604020202020204" pitchFamily="34" charset="0"/>
                <a:cs typeface="Arial" panose="020B0604020202020204" pitchFamily="34" charset="0"/>
              </a:rPr>
              <a:t>unge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3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30" dirty="0" err="1">
                <a:latin typeface="Arial" panose="020B0604020202020204" pitchFamily="34" charset="0"/>
                <a:cs typeface="Arial" panose="020B0604020202020204" pitchFamily="34" charset="0"/>
              </a:rPr>
              <a:t>lokalsamfunnet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30" dirty="0" err="1">
                <a:latin typeface="Arial" panose="020B0604020202020204" pitchFamily="34" charset="0"/>
                <a:cs typeface="Arial" panose="020B0604020202020204" pitchFamily="34" charset="0"/>
              </a:rPr>
              <a:t>får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like </a:t>
            </a:r>
            <a:r>
              <a:rPr lang="en-US" spc="-30" dirty="0" err="1">
                <a:latin typeface="Arial" panose="020B0604020202020204" pitchFamily="34" charset="0"/>
                <a:cs typeface="Arial" panose="020B0604020202020204" pitchFamily="34" charset="0"/>
              </a:rPr>
              <a:t>muligheter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pc="-30" dirty="0" err="1"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pc="-30" dirty="0" err="1">
                <a:latin typeface="Arial" panose="020B0604020202020204" pitchFamily="34" charset="0"/>
                <a:cs typeface="Arial" panose="020B0604020202020204" pitchFamily="34" charset="0"/>
              </a:rPr>
              <a:t>aktivitet</a:t>
            </a:r>
            <a:r>
              <a:rPr lang="en-US" spc="-3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Miljø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gjenbruk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Støtt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opp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sirkulærøkonomi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miljøvennlig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forbruk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gjennom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deling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av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utstyr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213834470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E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4F1F9-876F-AA88-EA34-1D1AF5E17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83" y="419804"/>
            <a:ext cx="7144717" cy="926763"/>
          </a:xfrm>
        </p:spPr>
        <p:txBody>
          <a:bodyPr>
            <a:normAutofit/>
          </a:bodyPr>
          <a:lstStyle/>
          <a:p>
            <a:r>
              <a:rPr lang="en-VN" sz="2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Sikre videre drift av BUA - bli en av v</a:t>
            </a:r>
            <a:r>
              <a:rPr lang="en-US" sz="28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åre</a:t>
            </a:r>
            <a:r>
              <a:rPr lang="en-US" sz="2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bærekraftspartnere</a:t>
            </a:r>
            <a:r>
              <a:rPr lang="en-US" sz="2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VN" sz="3600" b="1" dirty="0">
              <a:solidFill>
                <a:srgbClr val="7150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9B039E-F102-30F7-B9AD-15EFADC51649}"/>
              </a:ext>
            </a:extLst>
          </p:cNvPr>
          <p:cNvSpPr txBox="1"/>
          <p:nvPr/>
        </p:nvSpPr>
        <p:spPr>
          <a:xfrm>
            <a:off x="462583" y="1396961"/>
            <a:ext cx="6921382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VN" sz="1600" dirty="0">
                <a:latin typeface="Arial" panose="020B0604020202020204" pitchFamily="34" charset="0"/>
                <a:cs typeface="Arial" panose="020B0604020202020204" pitchFamily="34" charset="0"/>
              </a:rPr>
              <a:t>Vi er helt avhengige av økonomiske bidrag fra det lokale næringslivet, gjerne på årlig basis.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tilbyr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ulike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medlemsnivåer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ABF72A-2554-7D2D-EB75-1794350B3966}"/>
              </a:ext>
            </a:extLst>
          </p:cNvPr>
          <p:cNvSpPr txBox="1"/>
          <p:nvPr/>
        </p:nvSpPr>
        <p:spPr>
          <a:xfrm>
            <a:off x="4186623" y="2476207"/>
            <a:ext cx="3509573" cy="35245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VN" sz="1600" dirty="0">
                <a:latin typeface="Arial" panose="020B0604020202020204" pitchFamily="34" charset="0"/>
                <a:cs typeface="Arial" panose="020B0604020202020204" pitchFamily="34" charset="0"/>
              </a:rPr>
              <a:t>Medlemskapet løper fra år til år og kan sies opp eller endres når som helst.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VN" sz="1600" dirty="0">
                <a:latin typeface="Arial" panose="020B0604020202020204" pitchFamily="34" charset="0"/>
                <a:cs typeface="Arial" panose="020B0604020202020204" pitchFamily="34" charset="0"/>
              </a:rPr>
              <a:t>Om ønskelig kan dere også støtte oss på andre måter, for eksempel med utstyr eller kompetanse. 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US" sz="1600" b="1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Sammen</a:t>
            </a:r>
            <a:r>
              <a:rPr lang="en-US" sz="1600" b="1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får</a:t>
            </a:r>
            <a:r>
              <a:rPr lang="en-US" sz="1600" b="1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vi </a:t>
            </a:r>
            <a:r>
              <a:rPr lang="en-US" sz="1600" b="1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flere</a:t>
            </a:r>
            <a:r>
              <a:rPr lang="en-US" sz="1600" b="1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600" b="1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aktivitet</a:t>
            </a:r>
            <a:r>
              <a:rPr lang="en-US" sz="1600" b="1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b="1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skaper</a:t>
            </a:r>
            <a:r>
              <a:rPr lang="en-US" sz="1600" b="1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sterkere</a:t>
            </a:r>
            <a:r>
              <a:rPr lang="en-US" sz="1600" b="1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fellesskap</a:t>
            </a:r>
            <a:r>
              <a:rPr lang="en-US" sz="1600" b="1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og</a:t>
            </a:r>
            <a:r>
              <a:rPr lang="en-US" sz="1600" b="1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åpner</a:t>
            </a:r>
            <a:r>
              <a:rPr lang="en-US" sz="1600" b="1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dører</a:t>
            </a:r>
            <a:r>
              <a:rPr lang="en-US" sz="1600" b="1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lang="en-US" sz="1600" b="1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gode</a:t>
            </a:r>
            <a:r>
              <a:rPr lang="en-US" sz="1600" b="1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opplevelser</a:t>
            </a:r>
            <a:r>
              <a:rPr lang="en-US" sz="1600" b="1" dirty="0">
                <a:highlight>
                  <a:srgbClr val="FED26E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VN" sz="1600" b="1" dirty="0">
              <a:highlight>
                <a:srgbClr val="FED26E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F68FEA-1F71-06D4-7B20-39B561A42DB6}"/>
              </a:ext>
            </a:extLst>
          </p:cNvPr>
          <p:cNvSpPr txBox="1"/>
          <p:nvPr/>
        </p:nvSpPr>
        <p:spPr>
          <a:xfrm>
            <a:off x="442912" y="2247971"/>
            <a:ext cx="3555650" cy="456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VN" b="1" u="sng" dirty="0">
                <a:latin typeface="Arial" panose="020B0604020202020204" pitchFamily="34" charset="0"/>
                <a:cs typeface="Arial" panose="020B0604020202020204" pitchFamily="34" charset="0"/>
              </a:rPr>
              <a:t>Årlig bidrag: </a:t>
            </a:r>
            <a:endParaRPr lang="en-V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FC4511D-BBFD-7422-C584-454CE906239B}"/>
              </a:ext>
            </a:extLst>
          </p:cNvPr>
          <p:cNvSpPr/>
          <p:nvPr/>
        </p:nvSpPr>
        <p:spPr>
          <a:xfrm>
            <a:off x="442912" y="2823199"/>
            <a:ext cx="2873724" cy="675245"/>
          </a:xfrm>
          <a:prstGeom prst="roundRect">
            <a:avLst/>
          </a:prstGeom>
          <a:solidFill>
            <a:srgbClr val="F7EEE0"/>
          </a:solidFill>
          <a:ln>
            <a:solidFill>
              <a:srgbClr val="71509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 algn="ctr"/>
            <a:r>
              <a:rPr lang="en-VN" sz="1600" b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Gullmedlem kr 25,000</a:t>
            </a:r>
            <a:endParaRPr lang="en-VN" sz="1600" b="1">
              <a:solidFill>
                <a:srgbClr val="715092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7602B0F-C79C-C1BA-FF79-1164E9B2D63D}"/>
              </a:ext>
            </a:extLst>
          </p:cNvPr>
          <p:cNvSpPr/>
          <p:nvPr/>
        </p:nvSpPr>
        <p:spPr>
          <a:xfrm>
            <a:off x="442912" y="3672428"/>
            <a:ext cx="2873724" cy="676800"/>
          </a:xfrm>
          <a:prstGeom prst="roundRect">
            <a:avLst/>
          </a:prstGeom>
          <a:solidFill>
            <a:srgbClr val="F7EEE0"/>
          </a:solidFill>
          <a:ln>
            <a:solidFill>
              <a:srgbClr val="71509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 algn="ctr"/>
            <a:r>
              <a:rPr lang="en-US" sz="1600" b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Sølvmedlem kr 10,000</a:t>
            </a:r>
            <a:endParaRPr lang="en-VN" sz="1600" b="1">
              <a:solidFill>
                <a:srgbClr val="715092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030E55E-01AB-BFB7-6DB8-BCB72B6675E0}"/>
              </a:ext>
            </a:extLst>
          </p:cNvPr>
          <p:cNvSpPr/>
          <p:nvPr/>
        </p:nvSpPr>
        <p:spPr>
          <a:xfrm>
            <a:off x="462583" y="4523212"/>
            <a:ext cx="2873724" cy="676800"/>
          </a:xfrm>
          <a:prstGeom prst="roundRect">
            <a:avLst/>
          </a:prstGeom>
          <a:solidFill>
            <a:srgbClr val="F7EEE0"/>
          </a:solidFill>
          <a:ln>
            <a:solidFill>
              <a:srgbClr val="715092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 algn="ctr"/>
            <a:r>
              <a:rPr lang="en-US" sz="1600" b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Bronsemedlem kr 5,000</a:t>
            </a:r>
            <a:endParaRPr lang="en-VN" sz="1600" b="1">
              <a:solidFill>
                <a:srgbClr val="715092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7FD9F9C-6BF3-81B2-DAE7-E556E8DB4A55}"/>
              </a:ext>
            </a:extLst>
          </p:cNvPr>
          <p:cNvSpPr/>
          <p:nvPr/>
        </p:nvSpPr>
        <p:spPr>
          <a:xfrm>
            <a:off x="464034" y="5909202"/>
            <a:ext cx="2873724" cy="676800"/>
          </a:xfrm>
          <a:prstGeom prst="roundRect">
            <a:avLst/>
          </a:prstGeom>
          <a:solidFill>
            <a:srgbClr val="F7EEE0"/>
          </a:solidFill>
          <a:ln>
            <a:solidFill>
              <a:srgbClr val="715092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____________ </a:t>
            </a:r>
            <a:r>
              <a:rPr lang="en-US" sz="16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</a:t>
            </a:r>
            <a:endParaRPr lang="en-VN" sz="2400" b="1" dirty="0">
              <a:solidFill>
                <a:srgbClr val="7150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90B1D9-DD26-2E0E-D6A0-EE7B7E118489}"/>
              </a:ext>
            </a:extLst>
          </p:cNvPr>
          <p:cNvSpPr txBox="1"/>
          <p:nvPr/>
        </p:nvSpPr>
        <p:spPr>
          <a:xfrm>
            <a:off x="442913" y="5278746"/>
            <a:ext cx="3555650" cy="456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Eller </a:t>
            </a:r>
            <a:r>
              <a:rPr lang="en-US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valgfritt</a:t>
            </a:r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medlemsbeløp</a:t>
            </a:r>
            <a:endParaRPr lang="en-VN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6943F2-3ACF-277C-AEBC-0C8B7D8FFF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205" t="-504" r="9439" b="12011"/>
          <a:stretch>
            <a:fillRect/>
          </a:stretch>
        </p:blipFill>
        <p:spPr>
          <a:xfrm rot="5400000">
            <a:off x="7507569" y="2344485"/>
            <a:ext cx="4697449" cy="37855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37112E-B45E-B125-A5B8-64BA91AAC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6982" y="512763"/>
            <a:ext cx="2272105" cy="11546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46A57-FB51-9A22-527D-373F56D9C5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0491" y="588451"/>
            <a:ext cx="1003300" cy="1003300"/>
          </a:xfrm>
          <a:prstGeom prst="ellipse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E93E47-5E94-1F10-184B-7AD5C131E69F}"/>
              </a:ext>
            </a:extLst>
          </p:cNvPr>
          <p:cNvCxnSpPr>
            <a:stCxn id="9" idx="3"/>
          </p:cNvCxnSpPr>
          <p:nvPr/>
        </p:nvCxnSpPr>
        <p:spPr>
          <a:xfrm>
            <a:off x="3998562" y="2476207"/>
            <a:ext cx="0" cy="4109795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242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EE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484025-C0A6-495D-25FF-528975AB9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16627-7B2D-6BB0-8C43-7AF6CC70B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376" y="202081"/>
            <a:ext cx="5657089" cy="1205969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en-US" sz="2800" b="1" dirty="0" err="1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Hva</a:t>
            </a:r>
            <a:r>
              <a:rPr lang="en-US" sz="2800" b="1" dirty="0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får</a:t>
            </a:r>
            <a:r>
              <a:rPr lang="en-US" sz="2800" b="1" dirty="0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</a:t>
            </a:r>
            <a:r>
              <a:rPr lang="en-US" sz="2800" b="1" dirty="0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igjen</a:t>
            </a:r>
            <a:r>
              <a:rPr lang="en-US" sz="2800" b="1" dirty="0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en-US" sz="2800" b="1" dirty="0" err="1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partnerskap</a:t>
            </a:r>
            <a:r>
              <a:rPr lang="en-US" sz="2800" b="1" dirty="0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hos </a:t>
            </a:r>
            <a:r>
              <a:rPr lang="en-US" sz="2800" b="1" dirty="0" err="1">
                <a:solidFill>
                  <a:srgbClr val="E968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oss</a:t>
            </a:r>
            <a:endParaRPr lang="en-VN" sz="2800" b="1" dirty="0">
              <a:solidFill>
                <a:srgbClr val="E9685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056FC3-FC3B-58A2-E06F-A4251FEFBB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2913" y="1862665"/>
            <a:ext cx="5263620" cy="39285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VN" b="1" dirty="0">
                <a:latin typeface="Arial" panose="020B0604020202020204" pitchFamily="34" charset="0"/>
                <a:cs typeface="Arial" panose="020B0604020202020204" pitchFamily="34" charset="0"/>
              </a:rPr>
              <a:t>Reklame:</a:t>
            </a:r>
            <a:br>
              <a:rPr lang="en-VN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VN" dirty="0">
                <a:latin typeface="Arial" panose="020B0604020202020204" pitchFamily="34" charset="0"/>
                <a:cs typeface="Arial" panose="020B0604020202020204" pitchFamily="34" charset="0"/>
              </a:rPr>
              <a:t>På vår sponsorvegg, som er godt synlig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VN" dirty="0">
                <a:latin typeface="Arial" panose="020B0604020202020204" pitchFamily="34" charset="0"/>
                <a:cs typeface="Arial" panose="020B0604020202020204" pitchFamily="34" charset="0"/>
              </a:rPr>
              <a:t> lokalet, plasseres gullmedleskap øverst, sølv og bronse lenger ned.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VN" dirty="0">
                <a:latin typeface="Arial" panose="020B0604020202020204" pitchFamily="34" charset="0"/>
                <a:cs typeface="Arial" panose="020B0604020202020204" pitchFamily="34" charset="0"/>
              </a:rPr>
              <a:t>Vi kan også tilby sponsorplass på vår tilhenger, som dermed vil bli godt synlig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VN" dirty="0">
                <a:latin typeface="Arial" panose="020B0604020202020204" pitchFamily="34" charset="0"/>
                <a:cs typeface="Arial" panose="020B0604020202020204" pitchFamily="34" charset="0"/>
              </a:rPr>
              <a:t> bybildet.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VN" dirty="0">
                <a:latin typeface="Arial" panose="020B0604020202020204" pitchFamily="34" charset="0"/>
                <a:cs typeface="Arial" panose="020B0604020202020204" pitchFamily="34" charset="0"/>
              </a:rPr>
              <a:t>Vi vil lage et oppslag om at dere er Bærekraftspartnere for BUA, som dere kan henge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VN" dirty="0">
                <a:latin typeface="Arial" panose="020B0604020202020204" pitchFamily="34" charset="0"/>
                <a:cs typeface="Arial" panose="020B0604020202020204" pitchFamily="34" charset="0"/>
              </a:rPr>
              <a:t> deres eget lokale, og dermed vise at dere støtter BUA.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C716E04-64E1-5CDF-3C7E-3B2622872F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2803" b="17823"/>
          <a:stretch>
            <a:fillRect/>
          </a:stretch>
        </p:blipFill>
        <p:spPr>
          <a:xfrm>
            <a:off x="6019800" y="3646553"/>
            <a:ext cx="6172200" cy="321144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2D0BEE-CFFC-F207-8288-F7EA5C6F43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072" b="12154"/>
          <a:stretch>
            <a:fillRect/>
          </a:stretch>
        </p:blipFill>
        <p:spPr>
          <a:xfrm>
            <a:off x="6019800" y="0"/>
            <a:ext cx="6172200" cy="364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82573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EE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CE7F55-633E-55C4-9629-DA3E81FA1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7C212C1-5AE3-8399-71CC-5D9B82E342C0}"/>
              </a:ext>
            </a:extLst>
          </p:cNvPr>
          <p:cNvSpPr/>
          <p:nvPr/>
        </p:nvSpPr>
        <p:spPr>
          <a:xfrm>
            <a:off x="3711488" y="3221205"/>
            <a:ext cx="3814231" cy="653403"/>
          </a:xfrm>
          <a:prstGeom prst="rect">
            <a:avLst/>
          </a:prstGeom>
          <a:solidFill>
            <a:srgbClr val="7150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D1FCAD-2864-7B53-ECD5-9F2B5CDEB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4407" y="2293782"/>
            <a:ext cx="9622379" cy="2270436"/>
          </a:xfrm>
        </p:spPr>
        <p:txBody>
          <a:bodyPr>
            <a:noAutofit/>
          </a:bodyPr>
          <a:lstStyle/>
          <a:p>
            <a:pPr algn="l"/>
            <a:r>
              <a:rPr lang="en-US" sz="4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 </a:t>
            </a:r>
            <a:r>
              <a:rPr lang="en-US" sz="48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dere</a:t>
            </a:r>
            <a:r>
              <a:rPr lang="en-US" sz="4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bli</a:t>
            </a:r>
            <a:r>
              <a:rPr lang="en-US" sz="4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med </a:t>
            </a:r>
            <a:r>
              <a:rPr lang="en-US" sz="48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</a:t>
            </a:r>
            <a:r>
              <a:rPr lang="en-US" sz="4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laget</a:t>
            </a:r>
            <a:r>
              <a:rPr lang="en-US" sz="4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</a:t>
            </a:r>
            <a:r>
              <a:rPr lang="en-US" sz="4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gjør</a:t>
            </a:r>
            <a:r>
              <a:rPr lang="en-US" sz="4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4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ED2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ekte</a:t>
            </a:r>
            <a:r>
              <a:rPr lang="en-US" sz="4800" b="1" dirty="0">
                <a:solidFill>
                  <a:srgbClr val="FED2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ED26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forskjell</a:t>
            </a:r>
            <a:r>
              <a:rPr lang="en-US" sz="4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4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Brønnøy</a:t>
            </a:r>
            <a:r>
              <a:rPr lang="en-US" sz="4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48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Kontakt</a:t>
            </a:r>
            <a:r>
              <a:rPr lang="en-US" sz="4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oss</a:t>
            </a:r>
            <a:r>
              <a:rPr lang="en-US" sz="4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eller</a:t>
            </a:r>
            <a:r>
              <a:rPr lang="en-US" sz="4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</a:t>
            </a:r>
            <a:r>
              <a:rPr lang="en-US" sz="4800" b="1" dirty="0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7150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innom</a:t>
            </a:r>
            <a:endParaRPr lang="en-VN" sz="3600" dirty="0">
              <a:solidFill>
                <a:srgbClr val="71509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1F17DE-B9F5-805E-0AB0-213A41E532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4409" y="4935349"/>
            <a:ext cx="4786906" cy="1536637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VN" b="1" dirty="0">
                <a:latin typeface="Arial" panose="020B0604020202020204" pitchFamily="34" charset="0"/>
                <a:cs typeface="Arial" panose="020B0604020202020204" pitchFamily="34" charset="0"/>
              </a:rPr>
              <a:t>BR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ØNNØY </a:t>
            </a:r>
            <a:r>
              <a:rPr lang="en-VN" b="1" dirty="0">
                <a:latin typeface="Arial" panose="020B0604020202020204" pitchFamily="34" charset="0"/>
                <a:cs typeface="Arial" panose="020B0604020202020204" pitchFamily="34" charset="0"/>
              </a:rPr>
              <a:t>FRIVILLIGSENTRAL  </a:t>
            </a:r>
          </a:p>
          <a:p>
            <a:pPr algn="l"/>
            <a:r>
              <a:rPr lang="en-VN" dirty="0">
                <a:latin typeface="Arial" panose="020B0604020202020204" pitchFamily="34" charset="0"/>
                <a:cs typeface="Arial" panose="020B0604020202020204" pitchFamily="34" charset="0"/>
              </a:rPr>
              <a:t>Innerveien 42</a:t>
            </a:r>
          </a:p>
          <a:p>
            <a:pPr algn="l"/>
            <a:r>
              <a:rPr lang="en-VN" dirty="0">
                <a:latin typeface="Arial" panose="020B0604020202020204" pitchFamily="34" charset="0"/>
                <a:cs typeface="Arial" panose="020B0604020202020204" pitchFamily="34" charset="0"/>
              </a:rPr>
              <a:t>Marit Skille, Mobil: 481 47 669  </a:t>
            </a:r>
          </a:p>
          <a:p>
            <a:pPr algn="l"/>
            <a:r>
              <a:rPr lang="en-VN" dirty="0">
                <a:latin typeface="Arial" panose="020B0604020202020204" pitchFamily="34" charset="0"/>
                <a:cs typeface="Arial" panose="020B0604020202020204" pitchFamily="34" charset="0"/>
              </a:rPr>
              <a:t>E-post: post@bronnoy.frivilligsentral.no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D84286-CBCF-F159-11CE-5CAF3387C8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409" y="519332"/>
            <a:ext cx="2637819" cy="13405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1215E4F-F2E6-5937-D193-09635F3D58DD}"/>
              </a:ext>
            </a:extLst>
          </p:cNvPr>
          <p:cNvSpPr/>
          <p:nvPr/>
        </p:nvSpPr>
        <p:spPr>
          <a:xfrm>
            <a:off x="0" y="0"/>
            <a:ext cx="1127342" cy="6858000"/>
          </a:xfrm>
          <a:prstGeom prst="rect">
            <a:avLst/>
          </a:prstGeom>
          <a:solidFill>
            <a:srgbClr val="7150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C5EEDEA-BFD6-4CC0-C4AE-2597A121E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1560" y="4828934"/>
            <a:ext cx="2345226" cy="160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329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615</Words>
  <Application>Microsoft Macintosh PowerPoint</Application>
  <PresentationFormat>Widescreen</PresentationFormat>
  <Paragraphs>44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Bli med på laget:   Få flere barn, unge og voksne i aktivitet gjennom partnerskap med BUA Brønnøy! </vt:lpstr>
      <vt:lpstr>Frivilligsentralen som driver BUA</vt:lpstr>
      <vt:lpstr>Rekordvekst i 2026!</vt:lpstr>
      <vt:lpstr>PowerPoint Presentation</vt:lpstr>
      <vt:lpstr>Dere kan hjelpe oss!</vt:lpstr>
      <vt:lpstr>Sikre videre drift av BUA - bli en av våre bærekraftspartnere!</vt:lpstr>
      <vt:lpstr>Hva får dere igjen for partnerskap hos oss</vt:lpstr>
      <vt:lpstr>Vil dere bli med på laget som gjør en ekte forskjell i Brønnøy? Kontakt oss eller kom innom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Phuong LamNgoMinh</dc:creator>
  <cp:lastModifiedBy>Phuong LamNgoMinh</cp:lastModifiedBy>
  <cp:revision>1</cp:revision>
  <dcterms:created xsi:type="dcterms:W3CDTF">2026-08-23T12:35:35Z</dcterms:created>
  <dcterms:modified xsi:type="dcterms:W3CDTF">2026-09-01T14:00:42Z</dcterms:modified>
</cp:coreProperties>
</file>